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408" r:id="rId2"/>
    <p:sldId id="410" r:id="rId3"/>
    <p:sldId id="409" r:id="rId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A9E1"/>
    <a:srgbClr val="9B8ECC"/>
    <a:srgbClr val="44367E"/>
    <a:srgbClr val="513E76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1570" y="48"/>
      </p:cViewPr>
      <p:guideLst>
        <p:guide orient="horz" pos="216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anose="020B0604030504040204" pitchFamily="34" charset="0"/>
              </a:defRPr>
            </a:lvl1pPr>
          </a:lstStyle>
          <a:p>
            <a:fld id="{B275F00D-7FAD-4C63-9873-B4D3F057FA1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anose="020B0604030504040204" pitchFamily="34" charset="0"/>
              </a:defRPr>
            </a:lvl1pPr>
          </a:lstStyle>
          <a:p>
            <a:fld id="{A897B016-6940-4F49-80BF-8A9A78CD487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772E70E-6C7C-41E8-879A-A581BCFE7FA1}" type="slidenum">
              <a:rPr lang="de-DE" altLang="de-DE" sz="13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854075"/>
          </a:xfrm>
        </p:spPr>
        <p:txBody>
          <a:bodyPr/>
          <a:lstStyle>
            <a:lvl1pPr>
              <a:defRPr sz="13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924175"/>
            <a:ext cx="7010400" cy="1600200"/>
          </a:xfrm>
        </p:spPr>
        <p:txBody>
          <a:bodyPr/>
          <a:lstStyle>
            <a:lvl1pPr marL="0" indent="0">
              <a:defRPr sz="13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fld id="{F60FE954-5BD3-4A3D-9579-1A423D9A34DB}" type="datetime1">
              <a:rPr lang="de-DE" altLang="de-DE"/>
              <a:pPr>
                <a:defRPr/>
              </a:pPr>
              <a:t>11.04.2023</a:t>
            </a:fld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de-DE"/>
              <a:t>Financial Statement Analysis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>
                <a:latin typeface="Verdana" panose="020B0604030504040204" pitchFamily="34" charset="0"/>
              </a:defRPr>
            </a:lvl1pPr>
          </a:lstStyle>
          <a:p>
            <a:fld id="{A0D7C8C6-8F35-47C0-8010-B6967DE8CE3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227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77C29-21B4-459E-B1A7-86C6FCB83B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163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4313" y="549275"/>
            <a:ext cx="2008187" cy="5832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549275"/>
            <a:ext cx="5872163" cy="583247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5CAC5-D457-48C6-B1D2-95389EA3379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169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F0F47-22F4-472B-826D-70D314505E6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6700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B0B98-154A-4563-9594-F3EBFB9D611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8809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327FA-8884-4953-A983-A1BDA14D04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4355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53E37-4B66-437A-B717-7DA0634C2FF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30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7D9DA-3D5E-4A87-948D-05A5FE510BC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650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629A8B-64B7-4792-BE9B-0BCBA909914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336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77F675-7EDF-429D-B662-9B3189466DE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5701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05710-BD50-4DE9-8864-31370C58123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445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549275"/>
            <a:ext cx="8001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84313"/>
            <a:ext cx="8001000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Textmasterformate durch Klicken bearbeiten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350838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46112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900" y="6534150"/>
            <a:ext cx="32543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63938" y="6534150"/>
            <a:ext cx="19812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fld id="{F19586A9-6E79-4053-9517-34CFB53D71A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2" name="Rectangle 22"/>
          <p:cNvSpPr>
            <a:spLocks noChangeArrowheads="1"/>
          </p:cNvSpPr>
          <p:nvPr/>
        </p:nvSpPr>
        <p:spPr bwMode="auto">
          <a:xfrm>
            <a:off x="5637213" y="653891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de-DE" altLang="de-DE" sz="1200"/>
              <a:t>Namen der Referenten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10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08050" indent="-4365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2pPr>
      <a:lvl3pPr marL="1304925" indent="-395288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693863" indent="-387350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093913" indent="-3984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5511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altLang="de-DE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Praxisseminar</a:t>
            </a:r>
            <a: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WS 2023/2024</a:t>
            </a:r>
            <a:b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it-IT" altLang="ja-JP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Mergers</a:t>
            </a:r>
            <a:r>
              <a:rPr lang="it-IT" altLang="ja-JP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&amp; </a:t>
            </a:r>
            <a:r>
              <a:rPr lang="it-IT" altLang="ja-JP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Acquisitions</a:t>
            </a:r>
            <a:r>
              <a:rPr lang="it-IT" altLang="ja-JP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und Controlling</a:t>
            </a:r>
            <a:endParaRPr lang="de-DE" altLang="de-DE" sz="24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4213" y="2636838"/>
            <a:ext cx="7010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890838" y="3068638"/>
            <a:ext cx="6073775" cy="3168650"/>
          </a:xfrm>
        </p:spPr>
        <p:txBody>
          <a:bodyPr/>
          <a:lstStyle/>
          <a:p>
            <a:pPr eaLnBrk="1" hangingPunct="1">
              <a:tabLst>
                <a:tab pos="274638" algn="l"/>
              </a:tabLst>
            </a:pPr>
            <a:endParaRPr lang="de-DE" altLang="de-DE" sz="2000" b="1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r>
              <a:rPr lang="de-DE" altLang="de-DE" sz="2000" b="1">
                <a:ea typeface="ＭＳ Ｐゴシック" panose="020B0600070205080204" pitchFamily="34" charset="-128"/>
              </a:rPr>
              <a:t>Thema 1: xxx</a:t>
            </a:r>
          </a:p>
          <a:p>
            <a:pPr eaLnBrk="1" hangingPunct="1">
              <a:tabLst>
                <a:tab pos="274638" algn="l"/>
              </a:tabLst>
            </a:pPr>
            <a:endParaRPr lang="de-DE" altLang="de-DE" sz="160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endParaRPr lang="de-DE" altLang="de-DE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>
                <a:ea typeface="ＭＳ Ｐゴシック" panose="020B0600070205080204" pitchFamily="34" charset="-128"/>
              </a:rPr>
              <a:t>Referenten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13E3FA1-198A-4B5C-8AA6-D5AC6992339E}" type="slidenum">
              <a:rPr lang="de-DE" altLang="de-DE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 sz="1200"/>
          </a:p>
        </p:txBody>
      </p:sp>
      <p:sp>
        <p:nvSpPr>
          <p:cNvPr id="4101" name="Rechteck 5"/>
          <p:cNvSpPr>
            <a:spLocks noChangeArrowheads="1"/>
          </p:cNvSpPr>
          <p:nvPr/>
        </p:nvSpPr>
        <p:spPr bwMode="auto">
          <a:xfrm>
            <a:off x="611188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2" name="Rechteck 6"/>
          <p:cNvSpPr>
            <a:spLocks noChangeArrowheads="1"/>
          </p:cNvSpPr>
          <p:nvPr/>
        </p:nvSpPr>
        <p:spPr bwMode="auto">
          <a:xfrm>
            <a:off x="3635375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3" name="Rechteck 7"/>
          <p:cNvSpPr>
            <a:spLocks noChangeArrowheads="1"/>
          </p:cNvSpPr>
          <p:nvPr/>
        </p:nvSpPr>
        <p:spPr bwMode="auto">
          <a:xfrm>
            <a:off x="6659563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4" name="Textfeld 8"/>
          <p:cNvSpPr txBox="1">
            <a:spLocks noChangeArrowheads="1"/>
          </p:cNvSpPr>
          <p:nvPr/>
        </p:nvSpPr>
        <p:spPr bwMode="auto">
          <a:xfrm>
            <a:off x="1187450" y="4724400"/>
            <a:ext cx="731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  <p:sp>
        <p:nvSpPr>
          <p:cNvPr id="4105" name="Textfeld 9"/>
          <p:cNvSpPr txBox="1">
            <a:spLocks noChangeArrowheads="1"/>
          </p:cNvSpPr>
          <p:nvPr/>
        </p:nvSpPr>
        <p:spPr bwMode="auto">
          <a:xfrm>
            <a:off x="4211638" y="4724400"/>
            <a:ext cx="7318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  <p:sp>
        <p:nvSpPr>
          <p:cNvPr id="4106" name="Textfeld 10"/>
          <p:cNvSpPr txBox="1">
            <a:spLocks noChangeArrowheads="1"/>
          </p:cNvSpPr>
          <p:nvPr/>
        </p:nvSpPr>
        <p:spPr bwMode="auto">
          <a:xfrm>
            <a:off x="7308850" y="4724400"/>
            <a:ext cx="731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200"/>
              <a:t>Thema</a:t>
            </a:r>
          </a:p>
        </p:txBody>
      </p:sp>
      <p:sp>
        <p:nvSpPr>
          <p:cNvPr id="5123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B92A1DD-A34E-4438-BE5A-EED17BDB4FAD}" type="slidenum">
              <a:rPr lang="de-DE" altLang="de-DE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de-DE" sz="12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22</Words>
  <Application>Microsoft Office PowerPoint</Application>
  <PresentationFormat>Bildschirmpräsentation (4:3)</PresentationFormat>
  <Paragraphs>13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Verdana</vt:lpstr>
      <vt:lpstr>Wingdings</vt:lpstr>
      <vt:lpstr>Profil</vt:lpstr>
      <vt:lpstr>Praxisseminar WS 2023/2024 Mergers &amp; Acquisitions und Controlling</vt:lpstr>
      <vt:lpstr>Referenten</vt:lpstr>
      <vt:lpstr>PowerPoint-Präsentation</vt:lpstr>
    </vt:vector>
  </TitlesOfParts>
  <Company>Department BWL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I: Financial Statement Analysis</dc:title>
  <dc:creator>friedl</dc:creator>
  <cp:lastModifiedBy>Vorndran, Andreas</cp:lastModifiedBy>
  <cp:revision>270</cp:revision>
  <cp:lastPrinted>1601-01-01T00:00:00Z</cp:lastPrinted>
  <dcterms:created xsi:type="dcterms:W3CDTF">2004-05-07T13:34:11Z</dcterms:created>
  <dcterms:modified xsi:type="dcterms:W3CDTF">2023-04-11T07:59:04Z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